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AD54B6-2467-4CB0-B9AD-63AD5DAC7286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3F7FFA-2318-4AA9-A10E-F3DFB4B9E1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KWARTALNIK DLA RODZICÓW NR 3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"BEZPIECZNE PRZEDSZKOLE"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13.03.2015r. dzieci przygotowały pełne witamin pyszne kanapki na mieszanym pieczywie, które z apetytem zjadły.</a:t>
            </a:r>
            <a:endParaRPr lang="pl-PL" sz="2400" dirty="0"/>
          </a:p>
        </p:txBody>
      </p:sp>
      <p:pic>
        <p:nvPicPr>
          <p:cNvPr id="4" name="Symbol zastępczy zawartości 3" descr="zdrowe kanapki (20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13.03.2015r. odbył się dzień meksykański w przedszkolu. Dzieci poznały kulturę, zwyczaje, przyrodę i regionalne potrawy. </a:t>
            </a:r>
            <a:endParaRPr lang="pl-PL" sz="2400" dirty="0"/>
          </a:p>
        </p:txBody>
      </p:sp>
      <p:pic>
        <p:nvPicPr>
          <p:cNvPr id="4" name="Symbol zastępczy zawartości 3" descr="DSC_8649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02537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17.03.2015r W ramach zajęć z Akademii Zdrowego Przedszkolaka dzieci zapoznały się z pracą ogrodnika, potrzebnymi czynnikami do wzrostu roślin, jego strojem ochronnym i narzędziami ogrodniczymi.</a:t>
            </a:r>
            <a:endParaRPr lang="pl-PL" sz="2000" dirty="0"/>
          </a:p>
        </p:txBody>
      </p:sp>
      <p:pic>
        <p:nvPicPr>
          <p:cNvPr id="4" name="Symbol zastępczy zawartości 3" descr="DSCF48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47800"/>
            <a:ext cx="6732984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20.03.2015r. odważne dzieci prezentowały swoje zdolności: konstrukcyjne,  muzyczno-wokalne,  taneczne,  akrobatyczne itp. Po prezentacjach dziecięcych talentów, przedszkolaki udały się na spacer w poszukiwaniu znaków wiosny.</a:t>
            </a:r>
            <a:endParaRPr lang="pl-PL" sz="2000" dirty="0"/>
          </a:p>
        </p:txBody>
      </p:sp>
      <p:pic>
        <p:nvPicPr>
          <p:cNvPr id="4" name="Symbol zastępczy zawartości 3" descr="DSCF50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47800"/>
            <a:ext cx="6372944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24.03.2015r. odbyły się warsztaty logopedyczne dla rodziców i dzieci przeprowadzone przez logopedę p. Magdalenę Łuszczyk</a:t>
            </a:r>
            <a:endParaRPr lang="pl-PL" sz="2400" dirty="0"/>
          </a:p>
        </p:txBody>
      </p:sp>
      <p:pic>
        <p:nvPicPr>
          <p:cNvPr id="4" name="Symbol zastępczy zawartości 3" descr="IMG_4816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80720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25.03.2015r. odbyło się przedstawienie przygotowane przez grupę Krasnoludki: Pożegnanie Zimy, powitanie Wiosny. Dzieci z zachwytem obejrzały barwny spektakl.</a:t>
            </a:r>
            <a:endParaRPr lang="pl-PL" sz="2400" dirty="0"/>
          </a:p>
        </p:txBody>
      </p:sp>
      <p:pic>
        <p:nvPicPr>
          <p:cNvPr id="4" name="Symbol zastępczy zawartości 3" descr="bezNazwy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47800"/>
            <a:ext cx="6732984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30.03.2015r. odbyło się przedstawienie Wielkanocne obyczaje. </a:t>
            </a:r>
            <a:br>
              <a:rPr lang="pl-PL" sz="2000" dirty="0" smtClean="0"/>
            </a:br>
            <a:r>
              <a:rPr lang="pl-PL" sz="2000" dirty="0" smtClean="0"/>
              <a:t>W trakcie przedstawienia dziewczynki zaprezentowały ilustrację ruchową do muzyki Modesta </a:t>
            </a:r>
            <a:r>
              <a:rPr lang="pl-PL" sz="2000" dirty="0" err="1" smtClean="0"/>
              <a:t>Mussorgskiego</a:t>
            </a:r>
            <a:r>
              <a:rPr lang="pl-PL" sz="2000" dirty="0" smtClean="0"/>
              <a:t>: Taniec kurcząt </a:t>
            </a:r>
            <a:br>
              <a:rPr lang="pl-PL" sz="2000" dirty="0" smtClean="0"/>
            </a:br>
            <a:r>
              <a:rPr lang="pl-PL" sz="2000" dirty="0" smtClean="0"/>
              <a:t>w skorupkach.</a:t>
            </a:r>
            <a:endParaRPr lang="pl-PL" sz="2000" dirty="0"/>
          </a:p>
        </p:txBody>
      </p:sp>
      <p:pic>
        <p:nvPicPr>
          <p:cNvPr id="4" name="Symbol zastępczy zawartości 3" descr="wielkanocne obyczaje 0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47800"/>
            <a:ext cx="651696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"BEZPIECZNE PRZEDSZKOLE"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pl-PL" sz="4800" dirty="0" smtClean="0"/>
          </a:p>
          <a:p>
            <a:pPr algn="ctr">
              <a:buNone/>
            </a:pPr>
            <a:r>
              <a:rPr lang="pl-PL" sz="4800" dirty="0" smtClean="0"/>
              <a:t>W ramach programu w drugim kwartale (I-III) odbyły się: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15.01.2015r. odbyło się spotkanie z policjantem na temat bezpiecznych zabaw na śniegu i lodzie i innych.</a:t>
            </a:r>
            <a:endParaRPr lang="pl-PL" sz="2400" dirty="0"/>
          </a:p>
        </p:txBody>
      </p:sp>
      <p:pic>
        <p:nvPicPr>
          <p:cNvPr id="4" name="Symbol zastępczy zawartości 3" descr="bal karnawa-owy 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372944" cy="44630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15.01.2015r. odbył się bal karnawałowy. Były zabawy muzyczno-ruchowe, konkursy, tańce i słodki poczęstunek</a:t>
            </a:r>
            <a:endParaRPr lang="pl-PL" sz="2400" dirty="0"/>
          </a:p>
        </p:txBody>
      </p:sp>
      <p:pic>
        <p:nvPicPr>
          <p:cNvPr id="4" name="Symbol zastępczy zawartości 3" descr="DSC_7198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552728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844824"/>
          </a:xfrm>
        </p:spPr>
        <p:txBody>
          <a:bodyPr>
            <a:normAutofit fontScale="90000"/>
          </a:bodyPr>
          <a:lstStyle/>
          <a:p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12.02.2015r</a:t>
            </a:r>
            <a:r>
              <a:rPr lang="pl-PL" sz="2200" dirty="0" smtClean="0"/>
              <a:t>. odbyły się zajęcia otwarte w grupie Żabki. Był to tłusty czwartek, o czym pamiętały dzieci rozpoczynając </a:t>
            </a:r>
            <a:r>
              <a:rPr lang="pl-PL" sz="2200" dirty="0" smtClean="0"/>
              <a:t>swoje zajęcia </a:t>
            </a:r>
            <a:r>
              <a:rPr lang="pl-PL" sz="2200" dirty="0" smtClean="0"/>
              <a:t>przysłowiem : Powiedział Bartek (.....). </a:t>
            </a:r>
            <a:r>
              <a:rPr lang="pl-PL" sz="2200" dirty="0" smtClean="0"/>
              <a:t> Rodzice </a:t>
            </a:r>
            <a:r>
              <a:rPr lang="pl-PL" sz="2200" dirty="0" smtClean="0"/>
              <a:t>obejrzeli prezentację </a:t>
            </a:r>
            <a:r>
              <a:rPr lang="pl-PL" sz="2200" dirty="0" smtClean="0"/>
              <a:t>multimedialną   Akademii </a:t>
            </a:r>
            <a:r>
              <a:rPr lang="pl-PL" sz="2200" dirty="0" smtClean="0"/>
              <a:t>Zdrowego Przedszkolaka: Podróż do Eko- krainy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zajŕcia otwarte »abki 0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564904"/>
            <a:ext cx="6096000" cy="34548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Autofit/>
          </a:bodyPr>
          <a:lstStyle/>
          <a:p>
            <a:r>
              <a:rPr lang="pl-PL" sz="2000" dirty="0" smtClean="0"/>
              <a:t>16.02.2015r. odbyło się przedstawienie ekologiczne. Dzieci przedstawiły korzyści płynące z recyklingu i sposoby dbania o środowisko. Po przedstawieniu odbyła się pogadanka na temat ogólnopolskiego stowarzyszenia: Liga Ochrony przyrody.</a:t>
            </a:r>
            <a:endParaRPr lang="pl-PL" sz="2000" dirty="0"/>
          </a:p>
        </p:txBody>
      </p:sp>
      <p:pic>
        <p:nvPicPr>
          <p:cNvPr id="4" name="Symbol zastępczy zawartości 3" descr="przedstawienie ekologiczne Biedronki 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732984" cy="4391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19.02.2015r., zgodnie z tematem rocznego  planu pracy przedszkola odbył się Dzień chiński. Dzieci poznały kulturę, zwyczaje, przyrodę </a:t>
            </a:r>
            <a:br>
              <a:rPr lang="pl-PL" sz="2000" dirty="0" smtClean="0"/>
            </a:br>
            <a:r>
              <a:rPr lang="pl-PL" sz="2000" dirty="0" smtClean="0"/>
              <a:t>i regionalne potrawy.</a:t>
            </a:r>
            <a:endParaRPr lang="pl-PL" sz="2000" dirty="0"/>
          </a:p>
        </p:txBody>
      </p:sp>
      <p:pic>
        <p:nvPicPr>
          <p:cNvPr id="4" name="Symbol zastępczy zawartości 3" descr="DSC_8169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5" cy="46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05.03.2015r. odbyły się kolejne warsztaty programu edukacyjnego: Mamo, Tato wolę wodę.  Dzieci dowiedziały się dlaczego i jak należy oszczędzać wodę.</a:t>
            </a:r>
            <a:endParaRPr lang="pl-PL" sz="2000" dirty="0"/>
          </a:p>
        </p:txBody>
      </p:sp>
      <p:pic>
        <p:nvPicPr>
          <p:cNvPr id="4" name="Symbol zastępczy zawartości 3" descr="DSC_8509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3670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06.03.2015r. odbyły się warsztaty dla dzieci i rodziców w ramach projektu unijnego finansowanego przez Szwajcarię: Dzieciństwo bez próchnicy.</a:t>
            </a:r>
            <a:endParaRPr lang="pl-PL" sz="2000" dirty="0"/>
          </a:p>
        </p:txBody>
      </p:sp>
      <p:pic>
        <p:nvPicPr>
          <p:cNvPr id="4" name="Symbol zastępczy zawartości 3" descr="20150306_104447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</TotalTime>
  <Words>268</Words>
  <Application>Microsoft Office PowerPoint</Application>
  <PresentationFormat>Pokaz na ekranie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Kapitał</vt:lpstr>
      <vt:lpstr>"BEZPIECZNE PRZEDSZKOLE"</vt:lpstr>
      <vt:lpstr>"BEZPIECZNE PRZEDSZKOLE"</vt:lpstr>
      <vt:lpstr>15.01.2015r. odbyło się spotkanie z policjantem na temat bezpiecznych zabaw na śniegu i lodzie i innych.</vt:lpstr>
      <vt:lpstr>15.01.2015r. odbył się bal karnawałowy. Były zabawy muzyczno-ruchowe, konkursy, tańce i słodki poczęstunek</vt:lpstr>
      <vt:lpstr>                      12.02.2015r. odbyły się zajęcia otwarte w grupie Żabki. Był to tłusty czwartek, o czym pamiętały dzieci rozpoczynając swoje zajęcia przysłowiem : Powiedział Bartek (.....).  Rodzice obejrzeli prezentację multimedialną   Akademii Zdrowego Przedszkolaka: Podróż do Eko- krainy.</vt:lpstr>
      <vt:lpstr>16.02.2015r. odbyło się przedstawienie ekologiczne. Dzieci przedstawiły korzyści płynące z recyklingu i sposoby dbania o środowisko. Po przedstawieniu odbyła się pogadanka na temat ogólnopolskiego stowarzyszenia: Liga Ochrony przyrody.</vt:lpstr>
      <vt:lpstr>19.02.2015r., zgodnie z tematem rocznego  planu pracy przedszkola odbył się Dzień chiński. Dzieci poznały kulturę, zwyczaje, przyrodę  i regionalne potrawy.</vt:lpstr>
      <vt:lpstr>05.03.2015r. odbyły się kolejne warsztaty programu edukacyjnego: Mamo, Tato wolę wodę.  Dzieci dowiedziały się dlaczego i jak należy oszczędzać wodę.</vt:lpstr>
      <vt:lpstr>06.03.2015r. odbyły się warsztaty dla dzieci i rodziców w ramach projektu unijnego finansowanego przez Szwajcarię: Dzieciństwo bez próchnicy.</vt:lpstr>
      <vt:lpstr>13.03.2015r. dzieci przygotowały pełne witamin pyszne kanapki na mieszanym pieczywie, które z apetytem zjadły.</vt:lpstr>
      <vt:lpstr>13.03.2015r. odbył się dzień meksykański w przedszkolu. Dzieci poznały kulturę, zwyczaje, przyrodę i regionalne potrawy. </vt:lpstr>
      <vt:lpstr>17.03.2015r W ramach zajęć z Akademii Zdrowego Przedszkolaka dzieci zapoznały się z pracą ogrodnika, potrzebnymi czynnikami do wzrostu roślin, jego strojem ochronnym i narzędziami ogrodniczymi.</vt:lpstr>
      <vt:lpstr>20.03.2015r. odważne dzieci prezentowały swoje zdolności: konstrukcyjne,  muzyczno-wokalne,  taneczne,  akrobatyczne itp. Po prezentacjach dziecięcych talentów, przedszkolaki udały się na spacer w poszukiwaniu znaków wiosny.</vt:lpstr>
      <vt:lpstr>24.03.2015r. odbyły się warsztaty logopedyczne dla rodziców i dzieci przeprowadzone przez logopedę p. Magdalenę Łuszczyk</vt:lpstr>
      <vt:lpstr>25.03.2015r. odbyło się przedstawienie przygotowane przez grupę Krasnoludki: Pożegnanie Zimy, powitanie Wiosny. Dzieci z zachwytem obejrzały barwny spektakl.</vt:lpstr>
      <vt:lpstr>30.03.2015r. odbyło się przedstawienie Wielkanocne obyczaje.  W trakcie przedstawienia dziewczynki zaprezentowały ilustrację ruchową do muzyki Modesta Mussorgskiego: Taniec kurcząt  w skorupkach.</vt:lpstr>
    </vt:vector>
  </TitlesOfParts>
  <Company>Bank Gospodarstwa Krajowego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"BEZPIECZNE PRZEDSZKOLE"</dc:title>
  <dc:creator>Łuszczyk</dc:creator>
  <cp:lastModifiedBy>shushu</cp:lastModifiedBy>
  <cp:revision>4</cp:revision>
  <dcterms:created xsi:type="dcterms:W3CDTF">2015-06-16T19:21:49Z</dcterms:created>
  <dcterms:modified xsi:type="dcterms:W3CDTF">2015-06-17T18:04:12Z</dcterms:modified>
</cp:coreProperties>
</file>